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16"/>
  </p:notesMasterIdLst>
  <p:handoutMasterIdLst>
    <p:handoutMasterId r:id="rId17"/>
  </p:handoutMasterIdLst>
  <p:sldIdLst>
    <p:sldId id="294" r:id="rId2"/>
    <p:sldId id="300" r:id="rId3"/>
    <p:sldId id="285" r:id="rId4"/>
    <p:sldId id="286" r:id="rId5"/>
    <p:sldId id="287" r:id="rId6"/>
    <p:sldId id="288" r:id="rId7"/>
    <p:sldId id="293" r:id="rId8"/>
    <p:sldId id="289" r:id="rId9"/>
    <p:sldId id="297" r:id="rId10"/>
    <p:sldId id="290" r:id="rId11"/>
    <p:sldId id="291" r:id="rId12"/>
    <p:sldId id="298" r:id="rId13"/>
    <p:sldId id="292" r:id="rId14"/>
    <p:sldId id="299" r:id="rId15"/>
  </p:sldIdLst>
  <p:sldSz cx="7561263" cy="10621963"/>
  <p:notesSz cx="6888163" cy="10017125"/>
  <p:defaultTextStyle>
    <a:defPPr>
      <a:defRPr lang="zh-CN"/>
    </a:defPPr>
    <a:lvl1pPr marL="0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21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95" algn="l" defTabSz="9143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69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-2124" y="78"/>
      </p:cViewPr>
      <p:guideLst>
        <p:guide orient="horz" pos="3346"/>
        <p:guide pos="2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01699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r">
              <a:defRPr sz="1300"/>
            </a:lvl1pPr>
          </a:lstStyle>
          <a:p>
            <a:fld id="{8B2CB3C6-BEB5-4F0D-92D3-C5013D897C5E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01699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r">
              <a:defRPr sz="1300"/>
            </a:lvl1pPr>
          </a:lstStyle>
          <a:p>
            <a:fld id="{ED1BA758-8AE4-43C6-9D3D-EF75488E44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01699" y="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/>
          <a:lstStyle>
            <a:lvl1pPr algn="r">
              <a:defRPr sz="1300"/>
            </a:lvl1pPr>
          </a:lstStyle>
          <a:p>
            <a:fld id="{7C5793A7-EA24-400D-8D6F-6FC2615680ED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750888"/>
            <a:ext cx="2674937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97" tIns="48299" rIns="96597" bIns="4829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818" y="4758136"/>
            <a:ext cx="5510530" cy="4507706"/>
          </a:xfrm>
          <a:prstGeom prst="rect">
            <a:avLst/>
          </a:prstGeom>
        </p:spPr>
        <p:txBody>
          <a:bodyPr vert="horz" lIns="96597" tIns="48299" rIns="96597" bIns="48299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01699" y="9514530"/>
            <a:ext cx="2984871" cy="500856"/>
          </a:xfrm>
          <a:prstGeom prst="rect">
            <a:avLst/>
          </a:prstGeom>
        </p:spPr>
        <p:txBody>
          <a:bodyPr vert="horz" lIns="96597" tIns="48299" rIns="96597" bIns="48299" rtlCol="0" anchor="b"/>
          <a:lstStyle>
            <a:lvl1pPr algn="r">
              <a:defRPr sz="1300"/>
            </a:lvl1pPr>
          </a:lstStyle>
          <a:p>
            <a:fld id="{1CB6920D-CFD7-485D-9421-89CD12F427E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4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9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3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98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72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46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21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95" algn="l" defTabSz="9143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36103" y="226602"/>
            <a:ext cx="7289057" cy="3880557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383880" y="590111"/>
            <a:ext cx="6805137" cy="3422633"/>
          </a:xfrm>
        </p:spPr>
        <p:txBody>
          <a:bodyPr lIns="51952" rIns="259758" anchor="b">
            <a:normAutofit/>
          </a:bodyPr>
          <a:lstStyle>
            <a:lvl1pPr marL="0" algn="r">
              <a:defRPr sz="55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64295" y="4366807"/>
            <a:ext cx="5424722" cy="2714502"/>
          </a:xfrm>
        </p:spPr>
        <p:txBody>
          <a:bodyPr lIns="51952" rIns="280539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519516" indent="0" algn="ctr">
              <a:buNone/>
            </a:lvl2pPr>
            <a:lvl3pPr marL="1039033" indent="0" algn="ctr">
              <a:buNone/>
            </a:lvl3pPr>
            <a:lvl4pPr marL="1558549" indent="0" algn="ctr">
              <a:buNone/>
            </a:lvl4pPr>
            <a:lvl5pPr marL="2078065" indent="0" algn="ctr">
              <a:buNone/>
            </a:lvl5pPr>
            <a:lvl6pPr marL="2597582" indent="0" algn="ctr">
              <a:buNone/>
            </a:lvl6pPr>
            <a:lvl7pPr marL="3117098" indent="0" algn="ctr">
              <a:buNone/>
            </a:lvl7pPr>
            <a:lvl8pPr marL="3636615" indent="0" algn="ctr">
              <a:buNone/>
            </a:lvl8pPr>
            <a:lvl9pPr marL="4156131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4599769" y="10081423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>
          <a:xfrm>
            <a:off x="7143634" y="10081423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2"/>
          </p:nvPr>
        </p:nvSpPr>
        <p:spPr>
          <a:xfrm>
            <a:off x="1323222" y="10081423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1916" y="425372"/>
            <a:ext cx="1701284" cy="9063092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063" y="425372"/>
            <a:ext cx="4977831" cy="906309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7016" y="5060776"/>
            <a:ext cx="6124623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340" y="771681"/>
            <a:ext cx="6427074" cy="4229902"/>
          </a:xfrm>
        </p:spPr>
        <p:txBody>
          <a:bodyPr rIns="114294"/>
          <a:lstStyle>
            <a:lvl1pPr algn="r">
              <a:buNone/>
              <a:defRPr sz="45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288" y="5092151"/>
            <a:ext cx="6427074" cy="2338306"/>
          </a:xfrm>
        </p:spPr>
        <p:txBody>
          <a:bodyPr rIns="145465" anchor="t"/>
          <a:lstStyle>
            <a:lvl1pPr marL="0" indent="0" algn="r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599769" y="10088651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143634" y="10088651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323222" y="10088651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063" y="2549271"/>
            <a:ext cx="3339558" cy="70104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3642" y="2549271"/>
            <a:ext cx="3339558" cy="701049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145394" y="10090041"/>
            <a:ext cx="383924" cy="424879"/>
          </a:xfrm>
        </p:spPr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09992" y="3353579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3969663" y="3353579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390228"/>
            <a:ext cx="6805137" cy="1770328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377649"/>
            <a:ext cx="3340871" cy="990890"/>
          </a:xfrm>
        </p:spPr>
        <p:txBody>
          <a:bodyPr anchor="b">
            <a:noAutofit/>
          </a:bodyPr>
          <a:lstStyle>
            <a:lvl1pPr marL="103903" indent="0" algn="l">
              <a:spcBef>
                <a:spcPts val="0"/>
              </a:spcBef>
              <a:buNone/>
              <a:defRPr sz="2500" b="0" cap="all" baseline="0"/>
            </a:lvl1pPr>
            <a:lvl2pPr>
              <a:buNone/>
              <a:defRPr sz="23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3841017" y="2377649"/>
            <a:ext cx="3342183" cy="990890"/>
          </a:xfrm>
        </p:spPr>
        <p:txBody>
          <a:bodyPr anchor="b">
            <a:noAutofit/>
          </a:bodyPr>
          <a:lstStyle>
            <a:lvl1pPr marL="103903" indent="0" algn="l">
              <a:spcBef>
                <a:spcPts val="0"/>
              </a:spcBef>
              <a:buNone/>
              <a:defRPr sz="2500" b="0" cap="all" baseline="0"/>
            </a:lvl1pPr>
            <a:lvl2pPr>
              <a:buNone/>
              <a:defRPr sz="23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78063" y="3658678"/>
            <a:ext cx="3340871" cy="6105170"/>
          </a:xfrm>
        </p:spPr>
        <p:txBody>
          <a:bodyPr lIns="103903"/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1017" y="3658678"/>
            <a:ext cx="3342183" cy="6105170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145394" y="10090041"/>
            <a:ext cx="383924" cy="424879"/>
          </a:xfrm>
        </p:spPr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3" y="392195"/>
            <a:ext cx="6805137" cy="1770328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6547" y="2206462"/>
            <a:ext cx="6616105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182139" y="1638143"/>
            <a:ext cx="3100118" cy="1416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066" y="472087"/>
            <a:ext cx="3251343" cy="1180218"/>
          </a:xfrm>
        </p:spPr>
        <p:txBody>
          <a:bodyPr anchor="b"/>
          <a:lstStyle>
            <a:lvl1pPr marL="0" algn="r">
              <a:buNone/>
              <a:defRPr sz="23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104066" y="1715436"/>
            <a:ext cx="3251343" cy="165230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buNone/>
              <a:defRPr sz="14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89032" y="3422633"/>
            <a:ext cx="7166377" cy="6160739"/>
          </a:xfrm>
        </p:spPr>
        <p:txBody>
          <a:bodyPr/>
          <a:lstStyle>
            <a:lvl1pPr marL="332490">
              <a:defRPr sz="3600"/>
            </a:lvl1pPr>
            <a:lvl2pPr marL="675371">
              <a:defRPr sz="3200"/>
            </a:lvl2pPr>
            <a:lvl3pPr marL="935129">
              <a:defRPr sz="2700"/>
            </a:lvl3pPr>
            <a:lvl4pPr marL="1194888">
              <a:defRPr sz="2300"/>
            </a:lvl4pPr>
            <a:lvl5pPr marL="1433865">
              <a:defRPr sz="23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>
          <a:xfrm>
            <a:off x="4599769" y="10088651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>
          <a:xfrm>
            <a:off x="7143634" y="10088651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2"/>
          </p:nvPr>
        </p:nvSpPr>
        <p:spPr>
          <a:xfrm>
            <a:off x="1323222" y="10088651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172" y="7317352"/>
            <a:ext cx="4536758" cy="1029262"/>
          </a:xfrm>
        </p:spPr>
        <p:txBody>
          <a:bodyPr anchor="b"/>
          <a:lstStyle>
            <a:lvl1pPr marL="0" algn="r">
              <a:buNone/>
              <a:defRPr sz="23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14172" y="8346616"/>
            <a:ext cx="4536758" cy="1412939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252042" y="387001"/>
            <a:ext cx="7057179" cy="6727243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600"/>
            </a:lvl1pPr>
            <a:extLst/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599769" y="10081423"/>
            <a:ext cx="2482615" cy="424879"/>
          </a:xfrm>
        </p:spPr>
        <p:txBody>
          <a:bodyPr vert="horz" rtlCol="0"/>
          <a:lstStyle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>
          <a:xfrm>
            <a:off x="7143634" y="10081423"/>
            <a:ext cx="383924" cy="424879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>
          <a:xfrm>
            <a:off x="1323222" y="10081423"/>
            <a:ext cx="3231120" cy="424879"/>
          </a:xfrm>
        </p:spPr>
        <p:txBody>
          <a:bodyPr vert="horz" rtlCol="0"/>
          <a:lstStyle>
            <a:extLst/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136103" y="227812"/>
            <a:ext cx="7285775" cy="10168759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3903" tIns="51952" rIns="103903" bIns="5195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071179" y="9913833"/>
            <a:ext cx="3483163" cy="424879"/>
          </a:xfrm>
          <a:prstGeom prst="rect">
            <a:avLst/>
          </a:prstGeom>
        </p:spPr>
        <p:txBody>
          <a:bodyPr lIns="103903" tIns="51952" rIns="103903" bIns="51952"/>
          <a:lstStyle>
            <a:lvl1pPr algn="r" eaLnBrk="1" latinLnBrk="0" hangingPunct="1">
              <a:defRPr kumimoji="0" sz="15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99769" y="9913833"/>
            <a:ext cx="2482615" cy="424879"/>
          </a:xfrm>
          <a:prstGeom prst="rect">
            <a:avLst/>
          </a:prstGeom>
        </p:spPr>
        <p:txBody>
          <a:bodyPr lIns="103903" tIns="51952" rIns="103903" bIns="51952"/>
          <a:lstStyle>
            <a:lvl1pPr algn="l" eaLnBrk="1" latinLnBrk="0" hangingPunct="1">
              <a:defRPr kumimoji="0" sz="15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D997B5FA-0921-464F-AAE1-844C04324D75}" type="datetimeFigureOut">
              <a:rPr lang="zh-CN" altLang="en-US" smtClean="0"/>
              <a:pPr/>
              <a:t>2017/7/17</a:t>
            </a:fld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143634" y="10090041"/>
            <a:ext cx="383924" cy="424879"/>
          </a:xfrm>
          <a:prstGeom prst="rect">
            <a:avLst/>
          </a:prstGeom>
        </p:spPr>
        <p:txBody>
          <a:bodyPr lIns="103903" tIns="51952" rIns="103903" bIns="51952" anchor="ctr"/>
          <a:lstStyle>
            <a:lvl1pPr algn="r" eaLnBrk="1" latinLnBrk="0" hangingPunct="1">
              <a:defRPr kumimoji="0" sz="18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78063" y="392688"/>
            <a:ext cx="6805137" cy="1770328"/>
          </a:xfrm>
          <a:prstGeom prst="rect">
            <a:avLst/>
          </a:prstGeom>
        </p:spPr>
        <p:txBody>
          <a:bodyPr lIns="103903" tIns="51952" rIns="103903" bIns="51952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78063" y="2549761"/>
            <a:ext cx="6805137" cy="7010496"/>
          </a:xfrm>
          <a:prstGeom prst="rect">
            <a:avLst/>
          </a:prstGeom>
        </p:spPr>
        <p:txBody>
          <a:bodyPr lIns="103903" tIns="51952" rIns="103903" bIns="51952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marL="62342" algn="r" rtl="0" eaLnBrk="1" latinLnBrk="0" hangingPunct="1">
        <a:spcBef>
          <a:spcPct val="0"/>
        </a:spcBef>
        <a:buNone/>
        <a:defRPr kumimoji="0" sz="52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31913" indent="-331913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27323" indent="-259758" algn="l" rtl="0" eaLnBrk="1" latinLnBrk="0" hangingPunct="1">
        <a:spcBef>
          <a:spcPts val="455"/>
        </a:spcBef>
        <a:buClr>
          <a:schemeClr val="accent2"/>
        </a:buClr>
        <a:buSzPct val="90000"/>
        <a:buFontTx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935129" indent="-218197" algn="l" rtl="0" eaLnBrk="1" latinLnBrk="0" hangingPunct="1">
        <a:spcBef>
          <a:spcPts val="455"/>
        </a:spcBef>
        <a:buClr>
          <a:schemeClr val="accent3"/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36" indent="-207807" algn="l" rtl="0" eaLnBrk="1" latinLnBrk="0" hangingPunct="1">
        <a:spcBef>
          <a:spcPts val="455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743" indent="-207807" algn="l" rtl="0" eaLnBrk="1" latinLnBrk="0" hangingPunct="1">
        <a:spcBef>
          <a:spcPts val="455"/>
        </a:spcBef>
        <a:buClr>
          <a:schemeClr val="accent3"/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1558549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6356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74162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81969" indent="-197416" algn="l" rtl="0" eaLnBrk="1" latinLnBrk="0" hangingPunct="1">
        <a:spcBef>
          <a:spcPts val="455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95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3903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585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780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975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1170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6366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156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6" y="401343"/>
            <a:ext cx="6509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SD0701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金刚橛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16-18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工艺说明：整件倒模，整体做旧后再抛亮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0699" y="8986874"/>
            <a:ext cx="164511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5000" y="3551019"/>
            <a:ext cx="1112144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430" y="3682892"/>
            <a:ext cx="2275102" cy="320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直接连接符 13"/>
          <p:cNvCxnSpPr/>
          <p:nvPr/>
        </p:nvCxnSpPr>
        <p:spPr>
          <a:xfrm>
            <a:off x="1686910" y="3783724"/>
            <a:ext cx="1166649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492" y="7062952"/>
            <a:ext cx="2212536" cy="3182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直接连接符 19"/>
          <p:cNvCxnSpPr/>
          <p:nvPr/>
        </p:nvCxnSpPr>
        <p:spPr>
          <a:xfrm flipV="1">
            <a:off x="1876097" y="9112469"/>
            <a:ext cx="945931" cy="1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8983" y="3639027"/>
            <a:ext cx="220991" cy="328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5255" y="6944784"/>
            <a:ext cx="242014" cy="36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34594"/>
            <a:ext cx="6475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SD0710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分色智慧剑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93mm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23-25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/21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工艺说明：分件倒模，分色效果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Q327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897" y="6903399"/>
            <a:ext cx="2219162" cy="331122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905" y="3770650"/>
            <a:ext cx="2214841" cy="301434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6" name="直接连接符 5"/>
          <p:cNvCxnSpPr/>
          <p:nvPr/>
        </p:nvCxnSpPr>
        <p:spPr>
          <a:xfrm>
            <a:off x="1785017" y="9082254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86733" y="8880623"/>
            <a:ext cx="1212757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7" y="434594"/>
            <a:ext cx="7087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SD0711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14.5-15.5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SP3445(U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Q331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970954" y="458697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95396" y="4364711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89837" y="7982562"/>
            <a:ext cx="1713238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779" y="7488459"/>
            <a:ext cx="2140607" cy="282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6673" y="4348493"/>
            <a:ext cx="2171479" cy="294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连接符 12"/>
          <p:cNvCxnSpPr/>
          <p:nvPr/>
        </p:nvCxnSpPr>
        <p:spPr>
          <a:xfrm flipV="1">
            <a:off x="1891862" y="4808483"/>
            <a:ext cx="1087821" cy="1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028497" y="8366235"/>
            <a:ext cx="1087821" cy="1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677" y="434594"/>
            <a:ext cx="7087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SD0711-A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14.5-15.5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SP3430(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Q331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225" y="4120702"/>
            <a:ext cx="2612740" cy="299090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345" y="7258151"/>
            <a:ext cx="2606560" cy="28335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1970954" y="458697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37740" y="4301649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从杵尖两侧加小挂圈后再加竹节圈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7134" y="7919500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r>
              <a:rPr lang="en-US" altLang="zh-CN" dirty="0" smtClean="0"/>
              <a:t>(</a:t>
            </a:r>
            <a:r>
              <a:rPr lang="zh-CN" altLang="en-US" dirty="0" smtClean="0"/>
              <a:t>杵头中轴股）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107588" y="811320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67845"/>
            <a:ext cx="71208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SD0713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80mm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55-60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/102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SP3436(U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Q333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861" y="7477901"/>
            <a:ext cx="2315994" cy="2640231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961476" y="4041853"/>
            <a:ext cx="1645112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从杵尖两侧加小挂圈后再加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94096" y="7545140"/>
            <a:ext cx="1146827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687" y="4260139"/>
            <a:ext cx="2194637" cy="300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 flipV="1">
            <a:off x="1828800" y="7865655"/>
            <a:ext cx="1502980" cy="32869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23393" y="4461641"/>
            <a:ext cx="1040524" cy="1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67845"/>
            <a:ext cx="7120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SD0713-A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80mm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55-60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石头：白锆</a:t>
            </a:r>
            <a:r>
              <a:rPr lang="en-US" altLang="zh-CN" dirty="0" smtClean="0"/>
              <a:t>/102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Q333</a:t>
            </a:r>
            <a:r>
              <a:rPr lang="zh-CN" altLang="en-US" dirty="0" smtClean="0"/>
              <a:t>款，打孔款式杵尖正面打孔改侧面打孔，加扣款需从杵尖两侧加上小挂圈后再加配件扣，分清款式正面佩戴面后再加扣或者打孔。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391" y="3937824"/>
            <a:ext cx="2698618" cy="316124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503" y="7178357"/>
            <a:ext cx="2667708" cy="304118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1806037" y="405171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901012" y="778996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1933" y="3899963"/>
            <a:ext cx="112179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从杵尖侧面打孔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25628" y="7592437"/>
            <a:ext cx="1178358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6" y="401343"/>
            <a:ext cx="6509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SD0701-A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金刚橛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63mm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16-18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217" y="3400438"/>
            <a:ext cx="2328238" cy="327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9071" y="6825285"/>
            <a:ext cx="2327009" cy="3334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1783870" y="363053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5292" y="8797689"/>
            <a:ext cx="136563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905598" y="8948583"/>
            <a:ext cx="1039687" cy="766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87801" y="3456427"/>
            <a:ext cx="1190971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加竹节圈（亮面）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302" y="434594"/>
            <a:ext cx="7070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SD0702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智慧剑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60mm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9-10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石头：松石</a:t>
            </a:r>
            <a:r>
              <a:rPr lang="en-US" altLang="zh-CN" dirty="0" smtClean="0"/>
              <a:t>4mm*5mm/2</a:t>
            </a:r>
            <a:r>
              <a:rPr lang="zh-CN" altLang="en-US" dirty="0" smtClean="0"/>
              <a:t>粒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4421" y="3805520"/>
            <a:ext cx="2095170" cy="297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0327" y="6967545"/>
            <a:ext cx="2084410" cy="3121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1714597" y="919557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695201" y="4057259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79473" y="3820943"/>
            <a:ext cx="1172720" cy="65646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加竹节圈（亮面）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2531" y="9016781"/>
            <a:ext cx="118695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67845"/>
            <a:ext cx="7120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SD0705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迷你智慧剑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28mm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2.2-2.4</a:t>
            </a:r>
            <a:r>
              <a:rPr lang="zh-CN" altLang="en-US" dirty="0" smtClean="0"/>
              <a:t>（</a:t>
            </a:r>
            <a:r>
              <a:rPr lang="zh-CN" altLang="en-US" dirty="0" smtClean="0"/>
              <a:t>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配件：原扣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r>
              <a:rPr lang="en-US" altLang="zh-CN" dirty="0" smtClean="0"/>
              <a:t>/</a:t>
            </a:r>
            <a:r>
              <a:rPr lang="zh-CN" altLang="en-US" dirty="0" smtClean="0"/>
              <a:t>整体银本色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电镀分色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Q302</a:t>
            </a:r>
            <a:r>
              <a:rPr lang="zh-CN" altLang="en-US" dirty="0" smtClean="0"/>
              <a:t>款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814" y="7344543"/>
            <a:ext cx="2522534" cy="278461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683" y="4304773"/>
            <a:ext cx="2456534" cy="2923534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2279289" y="9521492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003536" y="4696957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68164" y="4534118"/>
            <a:ext cx="98898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加原扣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7883" y="9358462"/>
            <a:ext cx="1149979" cy="36886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84471"/>
            <a:ext cx="71208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SD0706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金刚钺刀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28mm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5-6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配件：原扣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Q319</a:t>
            </a:r>
            <a:r>
              <a:rPr lang="zh-CN" altLang="en-US" dirty="0" smtClean="0"/>
              <a:t>带扣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639" y="7260661"/>
            <a:ext cx="2386317" cy="284522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587" y="4296571"/>
            <a:ext cx="2364095" cy="275262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2038793" y="451723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891362" y="7529781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74639" y="4366145"/>
            <a:ext cx="69918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原扣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4630" y="7313912"/>
            <a:ext cx="1197467" cy="37965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051" y="434594"/>
            <a:ext cx="71042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SD0707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摩羯水波利刀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48mm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16.3-18.3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endParaRPr lang="en-US" altLang="zh-CN" dirty="0" smtClean="0"/>
          </a:p>
          <a:p>
            <a:r>
              <a:rPr lang="zh-CN" altLang="en-US" dirty="0" smtClean="0"/>
              <a:t>工艺说明：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Q320</a:t>
            </a:r>
          </a:p>
          <a:p>
            <a:r>
              <a:rPr lang="en-US" altLang="zh-CN" dirty="0" smtClean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051" y="434594"/>
            <a:ext cx="7104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SD0708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</a:p>
          <a:p>
            <a:r>
              <a:rPr lang="zh-CN" altLang="en-US" dirty="0" smtClean="0"/>
              <a:t>重量：（克）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endParaRPr lang="en-US" altLang="zh-CN" dirty="0" smtClean="0"/>
          </a:p>
          <a:p>
            <a:r>
              <a:rPr lang="zh-CN" altLang="en-US" dirty="0" smtClean="0"/>
              <a:t>工艺说明：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Q330</a:t>
            </a:r>
            <a:r>
              <a:rPr lang="zh-CN" altLang="en-US" dirty="0" smtClean="0"/>
              <a:t>款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17969"/>
            <a:ext cx="7120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SD0709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16.3-18.3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SP3448(U</a:t>
            </a:r>
            <a:r>
              <a:rPr lang="zh-CN" altLang="en-US" dirty="0" smtClean="0"/>
              <a:t>形扣）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Q323</a:t>
            </a:r>
            <a:r>
              <a:rPr lang="zh-CN" altLang="en-US" dirty="0" smtClean="0"/>
              <a:t>款</a:t>
            </a:r>
            <a:endParaRPr lang="en-US" altLang="zh-CN" dirty="0" smtClean="0"/>
          </a:p>
          <a:p>
            <a:r>
              <a:rPr lang="en-US" altLang="zh-CN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5103" y="3566020"/>
            <a:ext cx="1179697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</a:t>
            </a:r>
            <a:r>
              <a:rPr lang="en-US" altLang="zh-CN" dirty="0" smtClean="0"/>
              <a:t>U</a:t>
            </a:r>
            <a:r>
              <a:rPr lang="zh-CN" altLang="en-US" dirty="0" smtClean="0"/>
              <a:t>形扣（做旧）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78618" y="7738627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字印位置（杵头中轴股）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33" y="7057314"/>
            <a:ext cx="2431777" cy="319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243" y="3544121"/>
            <a:ext cx="2398439" cy="311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直接连接符 13"/>
          <p:cNvCxnSpPr/>
          <p:nvPr/>
        </p:nvCxnSpPr>
        <p:spPr>
          <a:xfrm flipV="1">
            <a:off x="1849415" y="3831021"/>
            <a:ext cx="1114502" cy="781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907222" y="8003628"/>
            <a:ext cx="1114502" cy="781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425" y="417969"/>
            <a:ext cx="7120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款号：</a:t>
            </a:r>
            <a:r>
              <a:rPr lang="en-US" altLang="zh-CN" dirty="0" smtClean="0"/>
              <a:t>SD0709-A</a:t>
            </a:r>
          </a:p>
          <a:p>
            <a:r>
              <a:rPr lang="zh-CN" altLang="en-US" dirty="0" smtClean="0"/>
              <a:t>名称：法器吊坠</a:t>
            </a:r>
            <a:r>
              <a:rPr lang="en-US" altLang="zh-CN" dirty="0" smtClean="0"/>
              <a:t>-</a:t>
            </a:r>
            <a:r>
              <a:rPr lang="zh-CN" altLang="en-US" dirty="0" smtClean="0"/>
              <a:t>摩羯钺刀</a:t>
            </a:r>
            <a:endParaRPr lang="en-US" altLang="zh-CN" dirty="0" smtClean="0"/>
          </a:p>
          <a:p>
            <a:r>
              <a:rPr lang="zh-CN" altLang="en-US" dirty="0" smtClean="0"/>
              <a:t>尺寸：长</a:t>
            </a:r>
            <a:r>
              <a:rPr lang="en-US" altLang="zh-CN" dirty="0" smtClean="0"/>
              <a:t>45mm</a:t>
            </a:r>
          </a:p>
          <a:p>
            <a:r>
              <a:rPr lang="zh-CN" altLang="en-US" dirty="0" smtClean="0"/>
              <a:t>重量：</a:t>
            </a:r>
            <a:r>
              <a:rPr lang="en-US" altLang="zh-CN" dirty="0" smtClean="0"/>
              <a:t>16.3-18.3</a:t>
            </a:r>
            <a:r>
              <a:rPr lang="zh-CN" altLang="en-US" dirty="0" smtClean="0"/>
              <a:t>（克）</a:t>
            </a:r>
            <a:endParaRPr lang="en-US" altLang="zh-CN" dirty="0" smtClean="0"/>
          </a:p>
          <a:p>
            <a:r>
              <a:rPr lang="zh-CN" altLang="en-US" dirty="0" smtClean="0"/>
              <a:t>成色：</a:t>
            </a:r>
            <a:r>
              <a:rPr lang="en-US" altLang="zh-CN" dirty="0" smtClean="0"/>
              <a:t>S925</a:t>
            </a:r>
          </a:p>
          <a:p>
            <a:r>
              <a:rPr lang="zh-CN" altLang="en-US" dirty="0" smtClean="0"/>
              <a:t>配件：</a:t>
            </a:r>
            <a:r>
              <a:rPr lang="en-US" altLang="zh-CN" dirty="0" smtClean="0"/>
              <a:t>SP3429(</a:t>
            </a:r>
            <a:r>
              <a:rPr lang="zh-CN" altLang="en-US" dirty="0" smtClean="0"/>
              <a:t>竹节圈）</a:t>
            </a:r>
            <a:endParaRPr lang="en-US" altLang="zh-CN" dirty="0" smtClean="0"/>
          </a:p>
          <a:p>
            <a:r>
              <a:rPr lang="zh-CN" altLang="en-US" dirty="0" smtClean="0"/>
              <a:t>工艺说明：分件倒模，整体做旧后再抛亮</a:t>
            </a:r>
            <a:endParaRPr lang="en-US" altLang="zh-CN" dirty="0" smtClean="0"/>
          </a:p>
          <a:p>
            <a:r>
              <a:rPr lang="zh-CN" altLang="en-US" dirty="0" smtClean="0"/>
              <a:t>备注：原</a:t>
            </a:r>
            <a:r>
              <a:rPr lang="en-US" altLang="zh-CN" dirty="0" smtClean="0"/>
              <a:t>Q323</a:t>
            </a:r>
          </a:p>
          <a:p>
            <a:r>
              <a:rPr lang="en-US" altLang="zh-CN" dirty="0" smtClean="0"/>
              <a:t>.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033" y="3940209"/>
            <a:ext cx="2423175" cy="297735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97" y="7006084"/>
            <a:ext cx="2433483" cy="309979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1774505" y="4343235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833650" y="7969400"/>
            <a:ext cx="1262602" cy="2123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98620" y="4086282"/>
            <a:ext cx="1258524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加竹节圈（亮面）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52495" y="7785923"/>
            <a:ext cx="164511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字印位置</a:t>
            </a:r>
            <a:r>
              <a:rPr lang="en-US" altLang="zh-CN" dirty="0" smtClean="0"/>
              <a:t>(</a:t>
            </a:r>
            <a:r>
              <a:rPr lang="zh-CN" altLang="en-US" dirty="0" smtClean="0"/>
              <a:t>杵头中轴股）</a:t>
            </a:r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沉稳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沉稳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663</TotalTime>
  <Words>1033</Words>
  <Application>Microsoft Office PowerPoint</Application>
  <PresentationFormat>自定义</PresentationFormat>
  <Paragraphs>155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沉稳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品名：经文吊坠-六字真言</dc:title>
  <dc:creator>LHCan</dc:creator>
  <cp:lastModifiedBy>李胜福</cp:lastModifiedBy>
  <cp:revision>73</cp:revision>
  <dcterms:created xsi:type="dcterms:W3CDTF">2015-05-05T08:02:14Z</dcterms:created>
  <dcterms:modified xsi:type="dcterms:W3CDTF">2017-07-17T08:59:38Z</dcterms:modified>
</cp:coreProperties>
</file>